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57" r:id="rId4"/>
    <p:sldId id="270" r:id="rId5"/>
    <p:sldId id="279" r:id="rId6"/>
    <p:sldId id="272" r:id="rId7"/>
    <p:sldId id="284" r:id="rId8"/>
    <p:sldId id="280" r:id="rId9"/>
    <p:sldId id="281" r:id="rId10"/>
    <p:sldId id="285" r:id="rId11"/>
    <p:sldId id="282" r:id="rId12"/>
    <p:sldId id="28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4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3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7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9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5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2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3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1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2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0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F78A3-07E6-45EE-AAF3-CFBA1B718B5F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4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portportal.com/forum/forum.asp?FORUM_ID=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What's new in </a:t>
            </a:r>
            <a:r>
              <a:rPr lang="en-US" dirty="0" err="1"/>
              <a:t>ReportPortal</a:t>
            </a:r>
            <a:r>
              <a:rPr lang="en-US" dirty="0"/>
              <a:t> 6?</a:t>
            </a:r>
          </a:p>
        </p:txBody>
      </p:sp>
    </p:spTree>
    <p:extLst>
      <p:ext uri="{BB962C8B-B14F-4D97-AF65-F5344CB8AC3E}">
        <p14:creationId xmlns:p14="http://schemas.microsoft.com/office/powerpoint/2010/main" val="1052634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OLAP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5EA796-ECBC-4087-82FE-40B59BB31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3509319"/>
          </a:xfrm>
        </p:spPr>
        <p:txBody>
          <a:bodyPr>
            <a:noAutofit/>
          </a:bodyPr>
          <a:lstStyle/>
          <a:p>
            <a:r>
              <a:rPr lang="en-US" sz="1800" dirty="0"/>
              <a:t>Export: Excel Pivot table, ODF (Office Data File) and VBS to Excel</a:t>
            </a:r>
          </a:p>
          <a:p>
            <a:r>
              <a:rPr lang="en-US" sz="1800" dirty="0"/>
              <a:t>Chart: resize and close chart and legend, Custom X, Y Labels</a:t>
            </a:r>
          </a:p>
          <a:p>
            <a:r>
              <a:rPr lang="en-US" sz="1800" dirty="0"/>
              <a:t>Filter: Filter option (Play, Next Previous Buttons, With 100%, Parent and Speed), New Date calculations, filter with a named-Set</a:t>
            </a:r>
          </a:p>
          <a:p>
            <a:r>
              <a:rPr lang="en-US" sz="1800" dirty="0"/>
              <a:t>Paging: Improved performance, Page number is dropdown</a:t>
            </a:r>
          </a:p>
          <a:p>
            <a:r>
              <a:rPr lang="en-US" sz="1800" dirty="0"/>
              <a:t>Add Calculated Member &gt; KPI Wizard &gt; Progress Bar</a:t>
            </a:r>
          </a:p>
          <a:p>
            <a:r>
              <a:rPr lang="en-US" sz="1800" dirty="0"/>
              <a:t>Field List: support for Nested folders for Measures</a:t>
            </a:r>
          </a:p>
          <a:p>
            <a:r>
              <a:rPr lang="en-US" sz="1800" dirty="0"/>
              <a:t>MDX &gt; XML is changed to JSON</a:t>
            </a:r>
          </a:p>
        </p:txBody>
      </p:sp>
    </p:spTree>
    <p:extLst>
      <p:ext uri="{BB962C8B-B14F-4D97-AF65-F5344CB8AC3E}">
        <p14:creationId xmlns:p14="http://schemas.microsoft.com/office/powerpoint/2010/main" val="2089277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ROLAP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3509319"/>
          </a:xfrm>
        </p:spPr>
        <p:txBody>
          <a:bodyPr>
            <a:noAutofit/>
          </a:bodyPr>
          <a:lstStyle/>
          <a:p>
            <a:r>
              <a:rPr lang="en-US" sz="1800" dirty="0"/>
              <a:t>- New options: Show Row empty items, Show Column empty items and Show Filter empty items</a:t>
            </a:r>
          </a:p>
          <a:p>
            <a:r>
              <a:rPr lang="en-US" sz="1800" dirty="0"/>
              <a:t>- SQL Builder: Ability to see tables related via foreign key constraint</a:t>
            </a:r>
          </a:p>
          <a:p>
            <a:r>
              <a:rPr lang="en-US" sz="1800" dirty="0"/>
              <a:t>Query Builder: Ability to resize Panels</a:t>
            </a:r>
          </a:p>
          <a:p>
            <a:r>
              <a:rPr lang="en-US" sz="1800" dirty="0"/>
              <a:t>- New Option: Filter Page Size</a:t>
            </a:r>
          </a:p>
          <a:p>
            <a:r>
              <a:rPr lang="en-US" sz="1800" dirty="0"/>
              <a:t>- Copy Dimension</a:t>
            </a:r>
          </a:p>
          <a:p>
            <a:r>
              <a:rPr lang="en-US" sz="1800" dirty="0"/>
              <a:t>- Options &gt; Non Empty &gt; Filter Type (LEFT, RIGHT, INNER, FULL OUTER)</a:t>
            </a:r>
          </a:p>
          <a:p>
            <a:r>
              <a:rPr lang="en-US" sz="1800" dirty="0"/>
              <a:t>- VBS Export Type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05217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SQL View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3509319"/>
          </a:xfrm>
        </p:spPr>
        <p:txBody>
          <a:bodyPr>
            <a:noAutofit/>
          </a:bodyPr>
          <a:lstStyle/>
          <a:p>
            <a:r>
              <a:rPr lang="en-US" sz="1800" dirty="0"/>
              <a:t>Drag and drop and enhanced</a:t>
            </a:r>
          </a:p>
          <a:p>
            <a:r>
              <a:rPr lang="en-US" sz="1800" dirty="0"/>
              <a:t>Sorting</a:t>
            </a:r>
          </a:p>
          <a:p>
            <a:r>
              <a:rPr lang="en-US" sz="1800" dirty="0"/>
              <a:t>Rename columns</a:t>
            </a:r>
          </a:p>
          <a:p>
            <a:r>
              <a:rPr lang="en-US" sz="1800" dirty="0"/>
              <a:t>Drill down filters</a:t>
            </a:r>
          </a:p>
          <a:p>
            <a:r>
              <a:rPr lang="en-US" sz="1800" dirty="0"/>
              <a:t>Expand to Tab and Expand to Dialog options</a:t>
            </a:r>
          </a:p>
          <a:p>
            <a:r>
              <a:rPr lang="en-US" sz="1800" dirty="0"/>
              <a:t>Selecting group selects the column</a:t>
            </a:r>
          </a:p>
        </p:txBody>
      </p:sp>
    </p:spTree>
    <p:extLst>
      <p:ext uri="{BB962C8B-B14F-4D97-AF65-F5344CB8AC3E}">
        <p14:creationId xmlns:p14="http://schemas.microsoft.com/office/powerpoint/2010/main" val="2089277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For more information please visit ReportPortal Build History log: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>
                <a:hlinkClick r:id="rId2"/>
              </a:rPr>
              <a:t>http://www.reportportal.com/forum/forum.asp?FORUM_ID=7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078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00" y="1068987"/>
            <a:ext cx="6324600" cy="4525963"/>
          </a:xfrm>
        </p:spPr>
        <p:txBody>
          <a:bodyPr/>
          <a:lstStyle/>
          <a:p>
            <a:r>
              <a:rPr lang="en-US" dirty="0"/>
              <a:t>Custom visual report</a:t>
            </a:r>
          </a:p>
          <a:p>
            <a:endParaRPr lang="en-US" dirty="0"/>
          </a:p>
          <a:p>
            <a:r>
              <a:rPr lang="en-US" dirty="0"/>
              <a:t>Code Mirror editor </a:t>
            </a:r>
          </a:p>
          <a:p>
            <a:endParaRPr lang="en-US" dirty="0"/>
          </a:p>
          <a:p>
            <a:r>
              <a:rPr lang="en-US" dirty="0"/>
              <a:t>Enhancements to: OLAP, SQL, Data Entry, and Dashboard</a:t>
            </a:r>
          </a:p>
          <a:p>
            <a:endParaRPr lang="en-US" dirty="0"/>
          </a:p>
        </p:txBody>
      </p:sp>
      <p:sp>
        <p:nvSpPr>
          <p:cNvPr id="4" name="AutoShape 2" descr="Image result for Google Map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51" y="2124975"/>
            <a:ext cx="1058756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04" y="838200"/>
            <a:ext cx="11430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87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Custom visual - Circos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95400"/>
            <a:ext cx="6107608" cy="51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42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visual - dashboards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985241" cy="4277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74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visual - </a:t>
            </a:r>
            <a:r>
              <a:rPr lang="en-US" dirty="0" err="1"/>
              <a:t>Splittable</a:t>
            </a:r>
            <a:r>
              <a:rPr lang="en-US" dirty="0"/>
              <a:t> bubbles 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8033725" cy="424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7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Custom visual report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3509319"/>
          </a:xfrm>
        </p:spPr>
        <p:txBody>
          <a:bodyPr>
            <a:noAutofit/>
          </a:bodyPr>
          <a:lstStyle/>
          <a:p>
            <a:r>
              <a:rPr lang="en-US" sz="1800" dirty="0"/>
              <a:t>Ability to import and customize d3 data visualizations and link them to OLAP and relational data</a:t>
            </a:r>
          </a:p>
          <a:p>
            <a:r>
              <a:rPr lang="en-US" sz="1800" dirty="0"/>
              <a:t>HTML, CSS, JavaScript and SQL/MDX tabs</a:t>
            </a:r>
          </a:p>
          <a:p>
            <a:r>
              <a:rPr lang="en-US" sz="1800" dirty="0"/>
              <a:t>Support for filters (OLAP and SQL)</a:t>
            </a:r>
          </a:p>
          <a:p>
            <a:r>
              <a:rPr lang="en-US" sz="1800" dirty="0"/>
              <a:t>28 Templates. Provide the starting point and examples of how to create visuals</a:t>
            </a:r>
          </a:p>
          <a:p>
            <a:r>
              <a:rPr lang="en-US" sz="1800" dirty="0"/>
              <a:t>Ability to customize visuals via Preview tab. No JavaScript/HTML/CSS knowledge is required.</a:t>
            </a:r>
          </a:p>
          <a:p>
            <a:r>
              <a:rPr lang="en-US" sz="1800" dirty="0"/>
              <a:t>Support for multiple data sources (OLAP and SQL)</a:t>
            </a:r>
          </a:p>
          <a:p>
            <a:r>
              <a:rPr lang="en-US" sz="1800" dirty="0"/>
              <a:t>Support for Files (Excel, CSV, TSV and JSON).</a:t>
            </a:r>
          </a:p>
          <a:p>
            <a:r>
              <a:rPr lang="en-US" sz="1800" dirty="0"/>
              <a:t>JS and CSS files will be included on the page with script (.</a:t>
            </a:r>
            <a:r>
              <a:rPr lang="en-US" sz="1800" dirty="0" err="1"/>
              <a:t>js</a:t>
            </a:r>
            <a:r>
              <a:rPr lang="en-US" sz="1800" dirty="0"/>
              <a:t>) and link(.</a:t>
            </a:r>
            <a:r>
              <a:rPr lang="en-US" sz="1800" dirty="0" err="1"/>
              <a:t>css</a:t>
            </a:r>
            <a:r>
              <a:rPr lang="en-US" sz="1800" dirty="0"/>
              <a:t>) tags.</a:t>
            </a:r>
          </a:p>
          <a:p>
            <a:r>
              <a:rPr lang="en-US" sz="1800" dirty="0"/>
              <a:t>Upload image files (jpg, gif, </a:t>
            </a:r>
            <a:r>
              <a:rPr lang="en-US" sz="1800" dirty="0" err="1"/>
              <a:t>png</a:t>
            </a:r>
            <a:r>
              <a:rPr lang="en-US" sz="1800" dirty="0"/>
              <a:t>, bmp) can be used as images on the page.</a:t>
            </a:r>
          </a:p>
          <a:p>
            <a:r>
              <a:rPr lang="en-US" sz="1800" dirty="0"/>
              <a:t>Other file types such as .pdf, Office (.</a:t>
            </a:r>
            <a:r>
              <a:rPr lang="en-US" sz="1800" dirty="0" err="1"/>
              <a:t>docx</a:t>
            </a:r>
            <a:r>
              <a:rPr lang="en-US" sz="1800" dirty="0"/>
              <a:t>, </a:t>
            </a:r>
            <a:r>
              <a:rPr lang="en-US" sz="1800" dirty="0" err="1"/>
              <a:t>pptx</a:t>
            </a:r>
            <a:r>
              <a:rPr lang="en-US" sz="1800" dirty="0"/>
              <a:t>, .</a:t>
            </a:r>
            <a:r>
              <a:rPr lang="en-US" sz="1800" dirty="0" err="1"/>
              <a:t>accdb</a:t>
            </a:r>
            <a:r>
              <a:rPr lang="en-US" sz="1800" dirty="0"/>
              <a:t>) can be inserted as links to download the files.</a:t>
            </a:r>
          </a:p>
          <a:p>
            <a:r>
              <a:rPr lang="en-US" sz="1800" dirty="0"/>
              <a:t>Reuse code using Parent report feature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28213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Entry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4114800"/>
          </a:xfrm>
        </p:spPr>
        <p:txBody>
          <a:bodyPr>
            <a:noAutofit/>
          </a:bodyPr>
          <a:lstStyle/>
          <a:p>
            <a:endParaRPr lang="en-US" sz="1800" dirty="0"/>
          </a:p>
          <a:p>
            <a:r>
              <a:rPr lang="en-US" sz="1800" dirty="0"/>
              <a:t>Hide-When feature for Fields, Panels, Children, Many, Tabs and Actions.</a:t>
            </a:r>
          </a:p>
          <a:p>
            <a:r>
              <a:rPr lang="en-US" sz="1800" dirty="0"/>
              <a:t>Advanced Panels features. Fields can be grouped under Panels. Panels can be grouped under Tabs. Tabs can be grouped under Parent Tabs.</a:t>
            </a:r>
          </a:p>
          <a:p>
            <a:r>
              <a:rPr lang="en-US" sz="1800" dirty="0"/>
              <a:t>Advanced Search features</a:t>
            </a:r>
          </a:p>
          <a:p>
            <a:r>
              <a:rPr lang="en-US" sz="1800" dirty="0"/>
              <a:t>Advanced File Upload features</a:t>
            </a:r>
          </a:p>
          <a:p>
            <a:r>
              <a:rPr lang="en-US" sz="1800" dirty="0"/>
              <a:t>JavaScript tab</a:t>
            </a:r>
          </a:p>
          <a:p>
            <a:r>
              <a:rPr lang="en-US" sz="1800" dirty="0"/>
              <a:t>Data Grid insert</a:t>
            </a:r>
          </a:p>
          <a:p>
            <a:r>
              <a:rPr lang="en-US" sz="1800" dirty="0"/>
              <a:t>Connect to view or add new table</a:t>
            </a:r>
          </a:p>
          <a:p>
            <a:r>
              <a:rPr lang="en-US" sz="1800" dirty="0"/>
              <a:t>Link Actions</a:t>
            </a:r>
          </a:p>
          <a:p>
            <a:r>
              <a:rPr lang="en-US" sz="1800" dirty="0"/>
              <a:t>Field formatting </a:t>
            </a:r>
          </a:p>
          <a:p>
            <a:r>
              <a:rPr lang="en-US" sz="1800" dirty="0"/>
              <a:t>A lot more…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8927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SQL Report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3509319"/>
          </a:xfrm>
        </p:spPr>
        <p:txBody>
          <a:bodyPr>
            <a:noAutofit/>
          </a:bodyPr>
          <a:lstStyle/>
          <a:p>
            <a:r>
              <a:rPr lang="en-US" sz="1800" dirty="0"/>
              <a:t>Exporting: ODC, VBS, Large CSV Export, Excel - auto Filter</a:t>
            </a:r>
          </a:p>
          <a:p>
            <a:r>
              <a:rPr lang="en-US" sz="1800" dirty="0"/>
              <a:t>Filter: New Filter Types: Hidden, Text Area and HTML, Checkbox dropdown with search box, Radio Buttons - show as buttons</a:t>
            </a:r>
          </a:p>
          <a:p>
            <a:r>
              <a:rPr lang="en-US" sz="1800" dirty="0"/>
              <a:t>New Options: Search within each column, show sum, currency format  </a:t>
            </a:r>
          </a:p>
          <a:p>
            <a:r>
              <a:rPr lang="en-US" sz="1800" dirty="0"/>
              <a:t>SQL Builder:  ERD related tables and Group by function: Sum, Max, Min Count</a:t>
            </a:r>
          </a:p>
          <a:p>
            <a:r>
              <a:rPr lang="en-US" sz="1800" dirty="0"/>
              <a:t>Shortcut key: Control-s to save report in design mode. Click to see SQL in view mode</a:t>
            </a:r>
          </a:p>
          <a:p>
            <a:r>
              <a:rPr lang="en-US" sz="1800" dirty="0"/>
              <a:t>Alt-Click to see SQL in view mode</a:t>
            </a:r>
          </a:p>
          <a:p>
            <a:r>
              <a:rPr lang="en-US" sz="1800" dirty="0"/>
              <a:t>Multi-Result tabs option</a:t>
            </a:r>
          </a:p>
          <a:p>
            <a:r>
              <a:rPr lang="en-US" sz="1800" dirty="0"/>
              <a:t>Search within each column</a:t>
            </a:r>
          </a:p>
        </p:txBody>
      </p:sp>
    </p:spTree>
    <p:extLst>
      <p:ext uri="{BB962C8B-B14F-4D97-AF65-F5344CB8AC3E}">
        <p14:creationId xmlns:p14="http://schemas.microsoft.com/office/powerpoint/2010/main" val="1229819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Dashboard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3509319"/>
          </a:xfrm>
        </p:spPr>
        <p:txBody>
          <a:bodyPr>
            <a:noAutofit/>
          </a:bodyPr>
          <a:lstStyle/>
          <a:p>
            <a:r>
              <a:rPr lang="en-US" sz="1800" dirty="0"/>
              <a:t>Improved Tab look</a:t>
            </a:r>
          </a:p>
          <a:p>
            <a:r>
              <a:rPr lang="en-US" sz="1800" dirty="0"/>
              <a:t>Auto resize to 100% of the page</a:t>
            </a:r>
          </a:p>
          <a:p>
            <a:r>
              <a:rPr lang="en-US" sz="1800" dirty="0"/>
              <a:t>Save PDF options settings</a:t>
            </a:r>
          </a:p>
          <a:p>
            <a:r>
              <a:rPr lang="en-US" sz="1800" dirty="0"/>
              <a:t>Ability to select report snapshots</a:t>
            </a:r>
          </a:p>
          <a:p>
            <a:r>
              <a:rPr lang="en-US" sz="1800" dirty="0"/>
              <a:t>Support for dual (2007/2003) Excel export</a:t>
            </a:r>
          </a:p>
          <a:p>
            <a:r>
              <a:rPr lang="en-US" sz="1800" dirty="0"/>
              <a:t>Ability to add report snapshots</a:t>
            </a:r>
          </a:p>
        </p:txBody>
      </p:sp>
    </p:spTree>
    <p:extLst>
      <p:ext uri="{BB962C8B-B14F-4D97-AF65-F5344CB8AC3E}">
        <p14:creationId xmlns:p14="http://schemas.microsoft.com/office/powerpoint/2010/main" val="2522917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630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What's new in ReportPortal 6?</vt:lpstr>
      <vt:lpstr>PowerPoint Presentation</vt:lpstr>
      <vt:lpstr>Custom visual - Circos</vt:lpstr>
      <vt:lpstr>Custom visual - dashboards</vt:lpstr>
      <vt:lpstr>Custom visual - Splittable bubbles </vt:lpstr>
      <vt:lpstr>Custom visual report</vt:lpstr>
      <vt:lpstr>Data Entry</vt:lpstr>
      <vt:lpstr>SQL Report</vt:lpstr>
      <vt:lpstr>Dashboard</vt:lpstr>
      <vt:lpstr>OLAP</vt:lpstr>
      <vt:lpstr>ROLAP</vt:lpstr>
      <vt:lpstr>SQL 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OLAP and ROLAP reports have new drag and drop Excel 2007 style interface</dc:title>
  <dc:creator>Administrator</dc:creator>
  <cp:lastModifiedBy>Krupitsky, Igor</cp:lastModifiedBy>
  <cp:revision>53</cp:revision>
  <dcterms:created xsi:type="dcterms:W3CDTF">2013-08-06T03:43:24Z</dcterms:created>
  <dcterms:modified xsi:type="dcterms:W3CDTF">2021-02-07T05:12:54Z</dcterms:modified>
</cp:coreProperties>
</file>