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57" r:id="rId4"/>
    <p:sldId id="270" r:id="rId5"/>
    <p:sldId id="272" r:id="rId6"/>
    <p:sldId id="278" r:id="rId7"/>
    <p:sldId id="256" r:id="rId8"/>
    <p:sldId id="263" r:id="rId9"/>
    <p:sldId id="271" r:id="rId10"/>
    <p:sldId id="262" r:id="rId11"/>
    <p:sldId id="259" r:id="rId12"/>
    <p:sldId id="264" r:id="rId13"/>
    <p:sldId id="267" r:id="rId14"/>
    <p:sldId id="268" r:id="rId15"/>
    <p:sldId id="269" r:id="rId16"/>
    <p:sldId id="265" r:id="rId17"/>
    <p:sldId id="275" r:id="rId18"/>
    <p:sldId id="276" r:id="rId19"/>
    <p:sldId id="277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3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7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9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5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3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1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F78A3-07E6-45EE-AAF3-CFBA1B718B5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9A7A-B3DA-45B7-AA84-E2831726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portportal.com/forum/forum.asp?FORUM_ID=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What's new in ReportPortal </a:t>
            </a:r>
            <a:r>
              <a:rPr lang="en-US" dirty="0" smtClean="0"/>
              <a:t>5?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3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OLAP Report: advanced write-back </a:t>
            </a:r>
            <a:r>
              <a:rPr lang="en-US" sz="3200" dirty="0"/>
              <a:t>options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180263" cy="503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90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chart options: </a:t>
            </a:r>
            <a:r>
              <a:rPr lang="en-US" sz="3200" dirty="0"/>
              <a:t>100% Stacked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604919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New chart options: Regression </a:t>
            </a:r>
            <a:r>
              <a:rPr lang="en-US" sz="3200" dirty="0" smtClean="0"/>
              <a:t>Line and </a:t>
            </a:r>
            <a:r>
              <a:rPr lang="en-US" sz="3200" dirty="0"/>
              <a:t>Draw Quadrant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5867400" cy="480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 Report: Big Box Wizard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410200" cy="503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2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XMLA Properties field that can be used for custom SSAS </a:t>
            </a:r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882969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90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Support for new </a:t>
            </a:r>
            <a:r>
              <a:rPr lang="en-US" sz="2000" dirty="0"/>
              <a:t>report </a:t>
            </a:r>
            <a:r>
              <a:rPr lang="en-US" sz="2000" dirty="0" smtClean="0"/>
              <a:t>types: </a:t>
            </a:r>
            <a:r>
              <a:rPr lang="en-US" sz="2000" dirty="0"/>
              <a:t>Crystal, Link, R Report, ROLAP Report, SSRS File and Dashboards </a:t>
            </a:r>
          </a:p>
          <a:p>
            <a:r>
              <a:rPr lang="en-US" sz="2000" dirty="0" smtClean="0"/>
              <a:t>New content </a:t>
            </a:r>
            <a:r>
              <a:rPr lang="en-US" sz="2000" dirty="0"/>
              <a:t>type: </a:t>
            </a:r>
            <a:r>
              <a:rPr lang="en-US" sz="2000" dirty="0" smtClean="0"/>
              <a:t>CSV</a:t>
            </a:r>
          </a:p>
          <a:p>
            <a:r>
              <a:rPr lang="en-US" sz="2000" u="sng" dirty="0" smtClean="0"/>
              <a:t>Test </a:t>
            </a:r>
            <a:r>
              <a:rPr lang="en-US" sz="2000" dirty="0" smtClean="0"/>
              <a:t>button to run the subscription at any </a:t>
            </a:r>
            <a:r>
              <a:rPr lang="en-US" sz="2000" dirty="0"/>
              <a:t>time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462741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48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ROLAP Report:  Expand and Expand-All mode</a:t>
            </a:r>
            <a:endParaRPr lang="en-US" sz="3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5052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43" y="1495425"/>
            <a:ext cx="35147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Entry: </a:t>
            </a:r>
            <a:r>
              <a:rPr lang="en-US" sz="3600" dirty="0"/>
              <a:t>Export and Import files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63781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841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Report: advanced sorting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32238"/>
            <a:ext cx="5741988" cy="492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035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SQL View Report: Expand and Drilldown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700213"/>
            <a:ext cx="58197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33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0" y="1068987"/>
            <a:ext cx="6324600" cy="4525963"/>
          </a:xfrm>
        </p:spPr>
        <p:txBody>
          <a:bodyPr/>
          <a:lstStyle/>
          <a:p>
            <a:r>
              <a:rPr lang="en-US" dirty="0" smtClean="0"/>
              <a:t>IE 10, 11 and Edge </a:t>
            </a:r>
            <a:r>
              <a:rPr lang="en-US" dirty="0"/>
              <a:t>support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 Report</a:t>
            </a:r>
          </a:p>
          <a:p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/>
              <a:t>Maps </a:t>
            </a:r>
            <a:endParaRPr lang="en-US" dirty="0" smtClean="0"/>
          </a:p>
        </p:txBody>
      </p:sp>
      <p:pic>
        <p:nvPicPr>
          <p:cNvPr id="1028" name="Picture 4" descr="R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399"/>
            <a:ext cx="923798" cy="7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Google M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08" y="3276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34" y="976617"/>
            <a:ext cx="808950" cy="8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icrosoft Edge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28" y="1048261"/>
            <a:ext cx="6096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Report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02" y="1676400"/>
            <a:ext cx="5227271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Importing of files </a:t>
            </a:r>
            <a:r>
              <a:rPr lang="en-US" dirty="0"/>
              <a:t>and SQL </a:t>
            </a:r>
            <a:r>
              <a:rPr lang="en-US" dirty="0" smtClean="0"/>
              <a:t>data </a:t>
            </a:r>
          </a:p>
          <a:p>
            <a:r>
              <a:rPr lang="en-US" dirty="0" smtClean="0"/>
              <a:t>Exporting </a:t>
            </a:r>
            <a:r>
              <a:rPr lang="en-US" dirty="0"/>
              <a:t>of text, HTML, PDF and </a:t>
            </a:r>
            <a:r>
              <a:rPr lang="en-US" dirty="0" smtClean="0"/>
              <a:t>Excel</a:t>
            </a:r>
          </a:p>
          <a:p>
            <a:r>
              <a:rPr lang="en-US" dirty="0" smtClean="0"/>
              <a:t>Snapshots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cheduling</a:t>
            </a:r>
            <a:endParaRPr lang="en-US" dirty="0"/>
          </a:p>
          <a:p>
            <a:r>
              <a:rPr lang="en-US" dirty="0" smtClean="0"/>
              <a:t>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6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 more information please </a:t>
            </a:r>
            <a:r>
              <a:rPr lang="en-US" sz="2400" dirty="0"/>
              <a:t>visit </a:t>
            </a:r>
            <a:r>
              <a:rPr lang="en-US" sz="2400" dirty="0" smtClean="0"/>
              <a:t>ReportPortal </a:t>
            </a:r>
            <a:r>
              <a:rPr lang="en-US" sz="2400" dirty="0"/>
              <a:t>Build </a:t>
            </a:r>
            <a:r>
              <a:rPr lang="en-US" sz="2400" dirty="0" smtClean="0"/>
              <a:t>History log: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www.reportportal.com/forum/forum.asp?FORUM_ID=7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78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Modern looking UI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965950" cy="41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4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Dashboard: </a:t>
            </a:r>
            <a:r>
              <a:rPr lang="en-US" dirty="0"/>
              <a:t>embedded filters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6" y="1371600"/>
            <a:ext cx="81899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4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Dashboard: interactive </a:t>
            </a:r>
            <a:r>
              <a:rPr lang="en-US" dirty="0"/>
              <a:t>support between visuals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399"/>
            <a:ext cx="517124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1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elements highlighting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35814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Chart and the grid are linked so that when some a cell is selected the corresponding chart elements is highlighted.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Similarly, when </a:t>
            </a:r>
            <a:r>
              <a:rPr lang="en-US" dirty="0"/>
              <a:t>chart elements are </a:t>
            </a:r>
            <a:r>
              <a:rPr lang="en-US" dirty="0" smtClean="0"/>
              <a:t>selected corresponding </a:t>
            </a:r>
            <a:r>
              <a:rPr lang="en-US" dirty="0"/>
              <a:t>cells </a:t>
            </a:r>
            <a:r>
              <a:rPr lang="en-US" dirty="0" smtClean="0"/>
              <a:t>are highlighted.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01" y="1447800"/>
            <a:ext cx="455044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8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199"/>
          </a:xfrm>
        </p:spPr>
        <p:txBody>
          <a:bodyPr>
            <a:normAutofit/>
          </a:bodyPr>
          <a:lstStyle/>
          <a:p>
            <a:r>
              <a:rPr lang="en-US" sz="2800" dirty="0"/>
              <a:t>Google Maps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444359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Tabular </a:t>
            </a:r>
            <a:r>
              <a:rPr lang="en-US" sz="3200" dirty="0"/>
              <a:t>Model </a:t>
            </a:r>
            <a:r>
              <a:rPr lang="en-US" sz="3200" dirty="0" smtClean="0"/>
              <a:t>support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0881"/>
            <a:ext cx="3348038" cy="390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00881"/>
            <a:ext cx="3581400" cy="15281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Connect to </a:t>
            </a:r>
            <a:r>
              <a:rPr lang="en-US" dirty="0"/>
              <a:t>SSAS 2012 Tabular </a:t>
            </a:r>
            <a:r>
              <a:rPr lang="en-US" dirty="0" smtClean="0"/>
              <a:t>Model just like to a cube</a:t>
            </a:r>
          </a:p>
          <a:p>
            <a:r>
              <a:rPr lang="en-US" dirty="0" smtClean="0"/>
              <a:t>The </a:t>
            </a:r>
            <a:r>
              <a:rPr lang="en-US" dirty="0"/>
              <a:t>connection is made via XMLA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9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69306"/>
            <a:ext cx="3200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4572000" cy="458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406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219</Words>
  <Application>Microsoft Office PowerPoint</Application>
  <PresentationFormat>On-screen Show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What's new in ReportPortal 5?</vt:lpstr>
      <vt:lpstr>PowerPoint Presentation</vt:lpstr>
      <vt:lpstr>Modern looking UI</vt:lpstr>
      <vt:lpstr>Dashboard: embedded filters</vt:lpstr>
      <vt:lpstr>Dashboard: interactive support between visuals</vt:lpstr>
      <vt:lpstr>Chart elements highlighting</vt:lpstr>
      <vt:lpstr>Google Maps </vt:lpstr>
      <vt:lpstr>Tabular Model support</vt:lpstr>
      <vt:lpstr>Alerts</vt:lpstr>
      <vt:lpstr>OLAP Report: advanced write-back options </vt:lpstr>
      <vt:lpstr>New chart options: 100% Stacked</vt:lpstr>
      <vt:lpstr>New chart options: Regression Line and Draw Quadrant</vt:lpstr>
      <vt:lpstr>OLAP Report: Big Box Wizard</vt:lpstr>
      <vt:lpstr>XMLA Properties field that can be used for custom SSAS security</vt:lpstr>
      <vt:lpstr>Scheduler</vt:lpstr>
      <vt:lpstr>ROLAP Report:  Expand and Expand-All mode</vt:lpstr>
      <vt:lpstr>Data Entry: Export and Import files</vt:lpstr>
      <vt:lpstr>SQL Report: advanced sorting</vt:lpstr>
      <vt:lpstr>SQL View Report: Expand and Drilldown</vt:lpstr>
      <vt:lpstr>R Report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OLAP and ROLAP reports have new drag and drop Excel 2007 style interface</dc:title>
  <dc:creator>Administrator</dc:creator>
  <cp:lastModifiedBy>Igor Krupitsky</cp:lastModifiedBy>
  <cp:revision>42</cp:revision>
  <dcterms:created xsi:type="dcterms:W3CDTF">2013-08-06T03:43:24Z</dcterms:created>
  <dcterms:modified xsi:type="dcterms:W3CDTF">2016-10-25T14:31:33Z</dcterms:modified>
</cp:coreProperties>
</file>