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1" r:id="rId3"/>
    <p:sldId id="257" r:id="rId4"/>
    <p:sldId id="263" r:id="rId5"/>
    <p:sldId id="262" r:id="rId6"/>
    <p:sldId id="256" r:id="rId7"/>
    <p:sldId id="265" r:id="rId8"/>
    <p:sldId id="259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78A3-07E6-45EE-AAF3-CFBA1B718B5F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9A7A-B3DA-45B7-AA84-E28317269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35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78A3-07E6-45EE-AAF3-CFBA1B718B5F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9A7A-B3DA-45B7-AA84-E28317269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377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78A3-07E6-45EE-AAF3-CFBA1B718B5F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9A7A-B3DA-45B7-AA84-E28317269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16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78A3-07E6-45EE-AAF3-CFBA1B718B5F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9A7A-B3DA-45B7-AA84-E28317269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399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78A3-07E6-45EE-AAF3-CFBA1B718B5F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9A7A-B3DA-45B7-AA84-E28317269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757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78A3-07E6-45EE-AAF3-CFBA1B718B5F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9A7A-B3DA-45B7-AA84-E28317269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621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78A3-07E6-45EE-AAF3-CFBA1B718B5F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9A7A-B3DA-45B7-AA84-E28317269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080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78A3-07E6-45EE-AAF3-CFBA1B718B5F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9A7A-B3DA-45B7-AA84-E28317269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332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78A3-07E6-45EE-AAF3-CFBA1B718B5F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9A7A-B3DA-45B7-AA84-E28317269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518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78A3-07E6-45EE-AAF3-CFBA1B718B5F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9A7A-B3DA-45B7-AA84-E28317269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926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78A3-07E6-45EE-AAF3-CFBA1B718B5F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9A7A-B3DA-45B7-AA84-E28317269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307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F78A3-07E6-45EE-AAF3-CFBA1B718B5F}" type="datetimeFigureOut">
              <a:rPr lang="en-US" smtClean="0"/>
              <a:t>8/26/2013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99A7A-B3DA-45B7-AA84-E283172694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540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sqypCDvlC6gq6M&amp;tbnid=cY-PlqEBwvmc4M:&amp;ved=0CAUQjRw&amp;url=http://www.mancosoftware.com/licensing/download.htm&amp;ei=l3cAUtvCEqewyQH8-4GYDw&amp;bvm=bv.50310824,d.eWU&amp;psig=AFQjCNHVbC_nQ2X_jKjKm1603rGE7GBYnA&amp;ust=1375848714839793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://www.google.com/url?sa=i&amp;rct=j&amp;q=&amp;esrc=s&amp;frm=1&amp;source=images&amp;cd=&amp;cad=rja&amp;docid=i71dMxD3ySYOXM&amp;tbnid=zFlUI-3xJzFTuM:&amp;ved=0CAUQjRw&amp;url=http://tahirkhandawar.blogspot.com/2013/03/learn-complete-ms-excel-2007-video.html&amp;ei=xXcAUpSCLujcyQHct4GYDg&amp;bvm=bv.50310824,d.eWU&amp;psig=AFQjCNGGXe8LUoyFXPDpEMO_dTg9jNJt0Q&amp;ust=1375848770478684" TargetMode="Externa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What's new in ReportPortal </a:t>
            </a:r>
            <a:r>
              <a:rPr lang="en-US" dirty="0" smtClean="0"/>
              <a:t>4?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634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6800" y="1068987"/>
            <a:ext cx="6324600" cy="4525963"/>
          </a:xfrm>
        </p:spPr>
        <p:txBody>
          <a:bodyPr/>
          <a:lstStyle/>
          <a:p>
            <a:r>
              <a:rPr lang="en-US" dirty="0" smtClean="0"/>
              <a:t>IE 10, Chrome, Firefox and Safari support</a:t>
            </a:r>
          </a:p>
          <a:p>
            <a:endParaRPr lang="en-US" dirty="0" smtClean="0"/>
          </a:p>
          <a:p>
            <a:r>
              <a:rPr lang="en-US" dirty="0" smtClean="0"/>
              <a:t>Excel 2007 and up support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.NET 4.0 support</a:t>
            </a:r>
            <a:endParaRPr lang="en-US" dirty="0"/>
          </a:p>
        </p:txBody>
      </p:sp>
      <p:pic>
        <p:nvPicPr>
          <p:cNvPr id="6148" name="Picture 4" descr="http://www.reportportal.com/images/Multi-Browser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00" y="1373787"/>
            <a:ext cx="571500" cy="59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Picture 7" descr="http://www.mancosoftware.com/licensing/images/dotnetlogo40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00" y="4343400"/>
            <a:ext cx="1524000" cy="106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3" name="Picture 9" descr="https://encrypted-tbn0.gstatic.com/images?q=tbn:ANd9GcQ98kiHwIP_AwV3TlNcdnHQvh43bkXS8Bcb6nVW8WHlRlUIfTWv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50" y="2516787"/>
            <a:ext cx="1143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687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OLAP and ROLAP reports have new drag and drop </a:t>
            </a:r>
            <a:r>
              <a:rPr lang="en-US" sz="3600" b="1" dirty="0" smtClean="0"/>
              <a:t>Excel 2007 style </a:t>
            </a:r>
            <a:r>
              <a:rPr lang="en-US" sz="3600" dirty="0" smtClean="0"/>
              <a:t>interface</a:t>
            </a:r>
            <a:endParaRPr lang="en-US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590" y="1752600"/>
            <a:ext cx="5079409" cy="468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742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/>
              <a:t>Ability to enter a value directly into a cell when the cube is Write-back enabled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905000"/>
            <a:ext cx="4724400" cy="473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9091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Improved charts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>Charts </a:t>
            </a:r>
            <a:r>
              <a:rPr lang="en-US" dirty="0"/>
              <a:t>no longer need </a:t>
            </a:r>
            <a:r>
              <a:rPr lang="en-US" dirty="0" smtClean="0"/>
              <a:t>Flash installed</a:t>
            </a:r>
          </a:p>
          <a:p>
            <a:r>
              <a:rPr lang="en-US" dirty="0"/>
              <a:t>Advanced charting options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590800"/>
            <a:ext cx="3857625" cy="3922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7904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121919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MAP SDK is moved to </a:t>
            </a:r>
            <a:r>
              <a:rPr lang="en-US" sz="2800" b="1" dirty="0" smtClean="0"/>
              <a:t>Admin &gt; Geo Map</a:t>
            </a:r>
            <a:r>
              <a:rPr lang="en-US" sz="2800" dirty="0" smtClean="0"/>
              <a:t>.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Maps can be be generated and imported using the browser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23999"/>
            <a:ext cx="7010400" cy="4901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85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New </a:t>
            </a:r>
            <a:r>
              <a:rPr lang="en-US" sz="3200" b="1" dirty="0" smtClean="0"/>
              <a:t>SSRS File </a:t>
            </a:r>
            <a:r>
              <a:rPr lang="en-US" sz="3200" dirty="0" smtClean="0"/>
              <a:t>report type lets you serve SSRS reports to the web users without need to expose SQL Server to the web</a:t>
            </a:r>
            <a:endParaRPr lang="en-US" sz="3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752600"/>
            <a:ext cx="5499138" cy="470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410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Data Entry can save </a:t>
            </a:r>
            <a:r>
              <a:rPr lang="en-US" sz="3200" b="1" dirty="0" smtClean="0"/>
              <a:t>record history </a:t>
            </a:r>
            <a:r>
              <a:rPr lang="en-US" sz="3200" dirty="0" smtClean="0"/>
              <a:t>and roll back records changes</a:t>
            </a:r>
            <a:endParaRPr lang="en-US" sz="3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738" y="1524000"/>
            <a:ext cx="7475537" cy="484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74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Show </a:t>
            </a:r>
            <a:r>
              <a:rPr lang="en-US" b="1" dirty="0" smtClean="0"/>
              <a:t>iframe dialogs </a:t>
            </a:r>
            <a:r>
              <a:rPr lang="en-US" dirty="0" smtClean="0"/>
              <a:t>option to show dialogs inside of the browser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100" y="1600200"/>
            <a:ext cx="5486400" cy="4678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47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118</Words>
  <Application>Microsoft Office PowerPoint</Application>
  <PresentationFormat>On-screen Show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What's new in ReportPortal 4?</vt:lpstr>
      <vt:lpstr>PowerPoint Presentation</vt:lpstr>
      <vt:lpstr>OLAP and ROLAP reports have new drag and drop Excel 2007 style interface</vt:lpstr>
      <vt:lpstr>Ability to enter a value directly into a cell when the cube is Write-back enabled</vt:lpstr>
      <vt:lpstr>Improved charts</vt:lpstr>
      <vt:lpstr>MAP SDK is moved to Admin &gt; Geo Map. Maps can be be generated and imported using the browser</vt:lpstr>
      <vt:lpstr>New SSRS File report type lets you serve SSRS reports to the web users without need to expose SQL Server to the web</vt:lpstr>
      <vt:lpstr>Data Entry can save record history and roll back records changes</vt:lpstr>
      <vt:lpstr>Show iframe dialogs option to show dialogs inside of the browser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OLAP and ROLAP reports have new drag and drop Excel 2007 style interface</dc:title>
  <dc:creator>Administrator</dc:creator>
  <cp:lastModifiedBy>Administrator</cp:lastModifiedBy>
  <cp:revision>12</cp:revision>
  <dcterms:created xsi:type="dcterms:W3CDTF">2013-08-06T03:43:24Z</dcterms:created>
  <dcterms:modified xsi:type="dcterms:W3CDTF">2013-08-27T03:20:51Z</dcterms:modified>
</cp:coreProperties>
</file>